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8" r:id="rId4"/>
    <p:sldId id="289" r:id="rId5"/>
    <p:sldId id="294" r:id="rId6"/>
    <p:sldId id="295" r:id="rId7"/>
    <p:sldId id="290" r:id="rId8"/>
    <p:sldId id="291" r:id="rId9"/>
    <p:sldId id="292" r:id="rId10"/>
    <p:sldId id="293" r:id="rId11"/>
    <p:sldId id="298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09" d="100"/>
          <a:sy n="109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7A85D87-FE83-8572-A06D-088DAEDB78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it-IT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16952CD-C528-AD79-485C-ED2CEC09E7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it-IT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CE02C836-6D54-AC82-89B0-F65DF36248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D7614B7-9B2D-8FC5-FE81-6A83074C09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94D515F3-F451-1B80-948A-DF9DA26BE1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it-IT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71420A21-DD10-B6AD-AE17-03D5F6DB2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5471C1-21B4-4F3E-BAC2-6FA5259A805F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8B90F0-BBC0-E617-AA12-B50DA07F4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241D9-9EA9-4A37-965E-3527C79D61B5}" type="slidenum">
              <a:rPr lang="en-US" altLang="it-IT"/>
              <a:pPr/>
              <a:t>1</a:t>
            </a:fld>
            <a:endParaRPr lang="en-US" altLang="it-IT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ADA8AC7-26E1-4750-857C-64183AD51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2918977-9682-5DC9-BFB2-BCAFC836B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CF4D21-992C-826F-1E25-6ABB1760D2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  <a:endParaRPr lang="en-US" altLang="it-IT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33BE0F-C500-2FA3-335B-29F8EAF5C5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CB960-434C-1A83-112E-5C95403A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0FFBC0-D838-F3F1-14C2-3565923B1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395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B3EF3C-F049-6515-D262-353227C4B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CB38D6-BE3F-BAD7-891F-9EFFDDC73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336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CC85E-82D6-B79A-DB91-57CE81DF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2F631-C5F0-0BF1-7559-824B5633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267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6CEC2-6C96-3195-3187-70F8081E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D74FA-A206-587A-D470-72DF22B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26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B326D-6D28-8D2C-9C53-534E67D7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1ACC65-5B28-8B55-58C6-6489E0187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DC604B-6F8A-EE51-0AA1-9656EE84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601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F0A76-A3B5-064F-988B-D84D3585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E10CE1-775F-70B3-6569-1DE39192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338143-7FCA-28E5-38D1-A00FC9D92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09EA98-376F-B23A-2356-861ED4B9E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A33B6E-1F2E-0B33-DF69-3C023049E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2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9E238-49C4-599A-D5E1-DFD58B91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60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F408B-FECF-BECE-D1FF-2E41013C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A9BF5-15F3-CDAB-2A4A-F379E93D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834B65-CFA3-9B67-CB60-2D5EF4AF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27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3B6BE-08F5-59FE-2DD1-3649AC4E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171A53-5069-B12D-B402-4F43BB14A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0DFDA3-6A0D-B0A6-0227-37B64313E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536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10EC68-F964-E50E-E0D4-ADD42D10D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1C7954-ECA5-7B89-C6C0-380916B6B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4.wdp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5DF1DDE-B12F-F4D6-107B-6730D0849D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872" y="116632"/>
            <a:ext cx="4145024" cy="2595466"/>
          </a:xfrm>
        </p:spPr>
        <p:txBody>
          <a:bodyPr/>
          <a:lstStyle/>
          <a:p>
            <a:r>
              <a:rPr lang="en-US" altLang="it-IT" sz="2800" b="1" dirty="0">
                <a:latin typeface="Lucida Calligraphy" panose="03010101010101010101" pitchFamily="66" charset="0"/>
              </a:rPr>
              <a:t>Erasmus+ Project</a:t>
            </a:r>
            <a:br>
              <a:rPr lang="en-US" altLang="it-IT" sz="2800" b="1" dirty="0">
                <a:latin typeface="Lucida Calligraphy" panose="03010101010101010101" pitchFamily="66" charset="0"/>
              </a:rPr>
            </a:br>
            <a:r>
              <a:rPr lang="en-US" altLang="it-IT" sz="2800" b="1" dirty="0">
                <a:latin typeface="Lucida Calligraphy" panose="03010101010101010101" pitchFamily="66" charset="0"/>
              </a:rPr>
              <a:t>“What a wonderful world!”</a:t>
            </a:r>
            <a:br>
              <a:rPr lang="en-US" altLang="it-IT" sz="2800" b="1" dirty="0">
                <a:latin typeface="Lucida Calligraphy" panose="03010101010101010101" pitchFamily="66" charset="0"/>
              </a:rPr>
            </a:br>
            <a:r>
              <a:rPr lang="en-US" altLang="it-IT" sz="2800" b="1" dirty="0" err="1">
                <a:latin typeface="Lucida Calligraphy" panose="03010101010101010101" pitchFamily="66" charset="0"/>
              </a:rPr>
              <a:t>s.y</a:t>
            </a:r>
            <a:r>
              <a:rPr lang="en-US" altLang="it-IT" sz="2800" b="1" dirty="0">
                <a:latin typeface="Lucida Calligraphy" panose="03010101010101010101" pitchFamily="66" charset="0"/>
              </a:rPr>
              <a:t>. 2022/23</a:t>
            </a:r>
            <a:endParaRPr lang="ru-RU" altLang="it-IT" sz="2800" b="1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12B1895-68CC-FE66-EB5C-13C4CD1D14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584291"/>
            <a:ext cx="4275896" cy="1512168"/>
          </a:xfrm>
        </p:spPr>
        <p:txBody>
          <a:bodyPr/>
          <a:lstStyle/>
          <a:p>
            <a:r>
              <a:rPr lang="en-US" altLang="it-IT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I.C. </a:t>
            </a:r>
            <a:r>
              <a:rPr lang="en-US" altLang="it-IT" sz="2800" b="1" i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Adele Zara</a:t>
            </a:r>
          </a:p>
          <a:p>
            <a:r>
              <a:rPr lang="en-US" altLang="it-IT" sz="2800" b="1" dirty="0" err="1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Oriago</a:t>
            </a:r>
            <a:r>
              <a:rPr lang="en-US" altLang="it-IT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 Mira</a:t>
            </a:r>
          </a:p>
          <a:p>
            <a:r>
              <a:rPr lang="en-US" altLang="it-IT" sz="2800" b="1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Venice Italy</a:t>
            </a:r>
          </a:p>
          <a:p>
            <a:endParaRPr lang="ru-RU" alt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599590-EE1E-999C-B3BB-4A36F69A77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56" y="5733256"/>
            <a:ext cx="1124744" cy="11247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CBCF44-27D3-1629-5D91-978267CA06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6087331"/>
            <a:ext cx="1287016" cy="746900"/>
          </a:xfrm>
          <a:prstGeom prst="rect">
            <a:avLst/>
          </a:prstGeom>
        </p:spPr>
      </p:pic>
      <p:pic>
        <p:nvPicPr>
          <p:cNvPr id="2" name="melody-of-nature-main-6672">
            <a:hlinkClick r:id="" action="ppaction://media"/>
            <a:extLst>
              <a:ext uri="{FF2B5EF4-FFF2-40B4-BE49-F238E27FC236}">
                <a16:creationId xmlns:a16="http://schemas.microsoft.com/office/drawing/2014/main" id="{B9C571B1-CE27-303A-F7A2-0930EF15C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rot="9835246">
            <a:off x="203368" y="59854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E562C73-27B6-2C83-90E0-B08558DE798A}"/>
              </a:ext>
            </a:extLst>
          </p:cNvPr>
          <p:cNvSpPr txBox="1">
            <a:spLocks/>
          </p:cNvSpPr>
          <p:nvPr/>
        </p:nvSpPr>
        <p:spPr>
          <a:xfrm>
            <a:off x="5451736" y="4931964"/>
            <a:ext cx="2432632" cy="15933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Calligraphy Of Adonai" panose="02000503000000000000" pitchFamily="2" charset="0"/>
              </a:rPr>
              <a:t>Year 2 A </a:t>
            </a:r>
            <a:b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Calligraphy Of Adonai" panose="02000503000000000000" pitchFamily="2" charset="0"/>
              </a:rPr>
            </a:b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Calligraphy Of Adonai" panose="02000503000000000000" pitchFamily="2" charset="0"/>
              </a:rPr>
              <a:t>Parini  </a:t>
            </a:r>
          </a:p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Calligraphy Of Adonai" panose="02000503000000000000" pitchFamily="2" charset="0"/>
              </a:rPr>
              <a:t>school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ECC2CD-EFE3-FAA6-11ED-C79D5753D5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84" y="234491"/>
            <a:ext cx="3523105" cy="4697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ED8175-B7BD-4D01-1653-02E1FC34F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48" y="448002"/>
            <a:ext cx="1761660" cy="2348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DCA6CB-BEAE-F746-2C45-257EC6597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48" y="2886679"/>
            <a:ext cx="1761660" cy="2348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ADA7E8-49C5-D686-1A90-B728E7243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116" y="2825552"/>
            <a:ext cx="3024336" cy="4032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4568F2D-E2FD-635C-C31C-0BEB18796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821567"/>
            <a:ext cx="1761660" cy="17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F404B1-6240-D7D5-EC9A-C36EDE24E7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396" y="403870"/>
            <a:ext cx="3288366" cy="2466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DC83DA-1A13-522B-35EB-1E4A64782F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3987856"/>
            <a:ext cx="3538825" cy="26541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D1C610-B5D3-F514-8C3B-417509EC5D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046" y="3573016"/>
            <a:ext cx="2281568" cy="22815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BF36CA-5E7F-94A5-8B56-847F6F0B7A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05" y="774881"/>
            <a:ext cx="2654119" cy="26541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90766B-9294-B747-C9C7-1C86BAEF1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220" y="3068960"/>
            <a:ext cx="2841780" cy="3789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925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51CF5-092A-63C5-F21D-AC75D72E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>
                <a:latin typeface="Joyful Juliana" panose="02000000000000000000" pitchFamily="2" charset="0"/>
              </a:rPr>
              <a:t>Musical </a:t>
            </a:r>
            <a:r>
              <a:rPr lang="it-IT" sz="6000" dirty="0" err="1">
                <a:latin typeface="Joyful Juliana" panose="02000000000000000000" pitchFamily="2" charset="0"/>
              </a:rPr>
              <a:t>instruments</a:t>
            </a:r>
            <a:endParaRPr lang="it-IT" sz="6000" dirty="0">
              <a:latin typeface="Joyful Juliana" panose="02000000000000000000" pitchFamily="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5ADCA4-A245-C2D5-42B6-48B04CE49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94" y="1166886"/>
            <a:ext cx="2918384" cy="389117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A82E13-7EBA-76D6-6707-F246D54D3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1" y="3112475"/>
            <a:ext cx="2546015" cy="33946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9A97E3-92F2-8584-8F89-5A73230E9C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30853"/>
            <a:ext cx="2355726" cy="3140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CE93AC-4044-863D-7F49-CA739EA52536}"/>
              </a:ext>
            </a:extLst>
          </p:cNvPr>
          <p:cNvSpPr txBox="1"/>
          <p:nvPr/>
        </p:nvSpPr>
        <p:spPr>
          <a:xfrm>
            <a:off x="3045264" y="1561867"/>
            <a:ext cx="2546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YEAR 2 Morante school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6B5AEE-A67B-E2A9-898D-60CB15F83A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3702">
            <a:off x="858658" y="4886684"/>
            <a:ext cx="1449098" cy="14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399D35-514F-347A-EAEE-FA91060DC1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01" y="-12536"/>
            <a:ext cx="1883098" cy="32610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F016C5-B97E-8B5D-0B76-3B097B7D24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876" y="-5433"/>
            <a:ext cx="1883098" cy="32610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AD5FDE-40F5-1A7E-75DB-A185744FD3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108" y="32541"/>
            <a:ext cx="1883098" cy="330679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2A123F9-9D01-6F8E-A21A-39ACE67747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222"/>
            <a:ext cx="1883098" cy="33067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235431-2EC5-0DD0-48A5-88371E8EB5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9" y="3451484"/>
            <a:ext cx="1894140" cy="3429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283A9D1-95CC-00AD-2260-D9BB2C4AD2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876" y="3440756"/>
            <a:ext cx="1894140" cy="3429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93ED6EC-0595-A74C-556F-66F0400631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422" y="3518663"/>
            <a:ext cx="4161581" cy="1573169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DEF3368-0D34-42BC-BE46-04CC0F941F62}"/>
              </a:ext>
            </a:extLst>
          </p:cNvPr>
          <p:cNvSpPr/>
          <p:nvPr/>
        </p:nvSpPr>
        <p:spPr>
          <a:xfrm>
            <a:off x="4603085" y="4839811"/>
            <a:ext cx="3704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rainsticks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9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AEC108-3633-395B-E438-18B6A37D35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1740"/>
            <a:ext cx="7560840" cy="568233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FE1EE0F-2034-848D-8597-9F500DA29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71703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F71E66C-38D6-AD9A-646F-D77673CA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7315200" cy="715962"/>
          </a:xfrm>
        </p:spPr>
        <p:txBody>
          <a:bodyPr/>
          <a:lstStyle/>
          <a:p>
            <a:r>
              <a:rPr lang="it-IT" dirty="0">
                <a:latin typeface="Buttercup Sample" panose="02000503030000020003" pitchFamily="50" charset="0"/>
              </a:rPr>
              <a:t>Year 3 Morante school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A5718A-66BA-5725-5A0B-FE366356AC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92" y="1978034"/>
            <a:ext cx="2284068" cy="4167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69D9A0B-B997-8BE5-617C-C63A08139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487" y="1068386"/>
            <a:ext cx="2608674" cy="3175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2EF1AB-3CF3-A4C3-6F6D-34F702D536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58" y="548680"/>
            <a:ext cx="2861250" cy="3512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F5D212C-3D24-F3C2-A19C-2FA02D9E71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105" y="4246391"/>
            <a:ext cx="3433313" cy="25765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3F83CD6-CA0E-30F7-10B9-ACD3126914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67" y="4392653"/>
            <a:ext cx="2284069" cy="22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73F50D7-0764-E9CD-1B30-D8A37021B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7" y="3405481"/>
            <a:ext cx="2491099" cy="3319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FDD8CD-DB28-EB27-852B-311E0F73B0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46774"/>
            <a:ext cx="4290742" cy="57174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F1D98FC-4553-38B6-F634-1874BCD344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7" y="83170"/>
            <a:ext cx="2491099" cy="3129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55BFDD-F357-6868-4524-BE62C21080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645" y="83171"/>
            <a:ext cx="1977678" cy="19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071F0-7664-DE09-A807-C54B2C84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0" y="1043763"/>
            <a:ext cx="3488450" cy="2746737"/>
          </a:xfrm>
        </p:spPr>
        <p:txBody>
          <a:bodyPr/>
          <a:lstStyle/>
          <a:p>
            <a:r>
              <a:rPr lang="it-IT" dirty="0">
                <a:latin typeface="Buttercup Sample" panose="02000503030000020003" pitchFamily="50" charset="0"/>
              </a:rPr>
              <a:t>Year 4 Morante school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09358A-0667-7A32-05C0-4E4892E57B18}"/>
              </a:ext>
            </a:extLst>
          </p:cNvPr>
          <p:cNvSpPr txBox="1"/>
          <p:nvPr/>
        </p:nvSpPr>
        <p:spPr>
          <a:xfrm>
            <a:off x="6517788" y="1521359"/>
            <a:ext cx="262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>
                    <a:lumMod val="95000"/>
                  </a:schemeClr>
                </a:solidFill>
                <a:latin typeface="Joyful Juliana" panose="02000000000000000000" pitchFamily="2" charset="0"/>
              </a:rPr>
              <a:t>Our </a:t>
            </a:r>
            <a:r>
              <a:rPr lang="it-IT" sz="4800" dirty="0" err="1">
                <a:solidFill>
                  <a:schemeClr val="bg1">
                    <a:lumMod val="95000"/>
                  </a:schemeClr>
                </a:solidFill>
                <a:latin typeface="Joyful Juliana" panose="02000000000000000000" pitchFamily="2" charset="0"/>
              </a:rPr>
              <a:t>lyres</a:t>
            </a:r>
            <a:endParaRPr lang="it-IT" sz="4800" dirty="0">
              <a:solidFill>
                <a:schemeClr val="bg1">
                  <a:lumMod val="95000"/>
                </a:schemeClr>
              </a:solidFill>
              <a:latin typeface="Joyful Juliana" panose="02000000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7C4613-3453-5DD5-7995-F810544F64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153778"/>
            <a:ext cx="2385237" cy="23852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9200FA-6BF5-4A08-2735-D8E40FE01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964" y="148414"/>
            <a:ext cx="3576397" cy="24482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719973E-6693-9B6D-73F2-426FD7B84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35434"/>
            <a:ext cx="3049955" cy="4074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B6B067-78BE-7B80-73A9-0C893B9B5A5F}"/>
              </a:ext>
            </a:extLst>
          </p:cNvPr>
          <p:cNvSpPr txBox="1"/>
          <p:nvPr/>
        </p:nvSpPr>
        <p:spPr>
          <a:xfrm>
            <a:off x="3892499" y="2635434"/>
            <a:ext cx="348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radley Hand ITC" panose="03070402050302030203" pitchFamily="66" charset="0"/>
              </a:rPr>
              <a:t>Our </a:t>
            </a:r>
            <a:r>
              <a:rPr lang="it-IT" sz="40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Lyras</a:t>
            </a:r>
            <a:endParaRPr lang="it-IT" sz="40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35329-7C96-1019-2A39-4548A9D3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574" y="332656"/>
            <a:ext cx="4258816" cy="1277962"/>
          </a:xfrm>
        </p:spPr>
        <p:txBody>
          <a:bodyPr/>
          <a:lstStyle/>
          <a:p>
            <a:r>
              <a:rPr lang="it-IT" dirty="0">
                <a:latin typeface="Calligraphy Of Adonai" panose="02000503000000000000" pitchFamily="2" charset="0"/>
              </a:rPr>
              <a:t>Year 2 </a:t>
            </a:r>
            <a:br>
              <a:rPr lang="it-IT" dirty="0">
                <a:latin typeface="Calligraphy Of Adonai" panose="02000503000000000000" pitchFamily="2" charset="0"/>
              </a:rPr>
            </a:br>
            <a:r>
              <a:rPr lang="it-IT" dirty="0">
                <a:latin typeface="Calligraphy Of Adonai" panose="02000503000000000000" pitchFamily="2" charset="0"/>
              </a:rPr>
              <a:t>De Amicis school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4E2378-171A-9D26-5597-5A2CF22414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0" y="784029"/>
            <a:ext cx="2086529" cy="2782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5EAEB1-E50E-E570-1B79-12D2AE880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924" y="3604823"/>
            <a:ext cx="2190391" cy="2920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7ACB8AA-E093-DB74-DE33-C25390039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267" y="1754634"/>
            <a:ext cx="2191761" cy="2920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99FB35-0198-3C65-98AB-B3D8D3C40B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470" y="12347"/>
            <a:ext cx="2086529" cy="2782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F6CF4F2-ABF6-1F40-32D3-BBB75AD36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883" y="4057292"/>
            <a:ext cx="2438095" cy="24380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0E3B727-866C-07C3-C04C-F040311520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76" y="3770366"/>
            <a:ext cx="2782039" cy="27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A4B72E1-0BE6-1568-751F-5CEA1FCD1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3933056" cy="2949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98ECE4-B566-965C-AF27-0A2E07C03A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39987"/>
            <a:ext cx="2500250" cy="3333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585330-E7CD-C33D-91BD-CDE29AA4E8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02576" y="-163552"/>
            <a:ext cx="2949792" cy="39330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B0A40B5-9DEF-105A-4596-9870B1E94D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753037"/>
            <a:ext cx="4139951" cy="3104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A431428-03FF-3052-11BB-00ACF875BC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253" y="4558683"/>
            <a:ext cx="2266693" cy="22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RRR TREE</Template>
  <TotalTime>168</TotalTime>
  <Words>58</Words>
  <Application>Microsoft Office PowerPoint</Application>
  <PresentationFormat>Προβολή στην οθόνη (4:3)</PresentationFormat>
  <Paragraphs>15</Paragraphs>
  <Slides>11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1" baseType="lpstr">
      <vt:lpstr>Arial</vt:lpstr>
      <vt:lpstr>Berlin Sans FB</vt:lpstr>
      <vt:lpstr>Bradley Hand ITC</vt:lpstr>
      <vt:lpstr>Buttercup Sample</vt:lpstr>
      <vt:lpstr>Calisto MT</vt:lpstr>
      <vt:lpstr>Calligraphy Of Adonai</vt:lpstr>
      <vt:lpstr>Joyful Juliana</vt:lpstr>
      <vt:lpstr>Lucida Calligraphy</vt:lpstr>
      <vt:lpstr>Microsoft Sans Serif</vt:lpstr>
      <vt:lpstr>powerpoint-template-24</vt:lpstr>
      <vt:lpstr>Erasmus+ Project “What a wonderful world!” s.y. 2022/23</vt:lpstr>
      <vt:lpstr>Musical instruments</vt:lpstr>
      <vt:lpstr>Παρουσίαση του PowerPoint</vt:lpstr>
      <vt:lpstr>Παρουσίαση του PowerPoint</vt:lpstr>
      <vt:lpstr>Year 3 Morante school</vt:lpstr>
      <vt:lpstr>Παρουσίαση του PowerPoint</vt:lpstr>
      <vt:lpstr>Year 4 Morante school</vt:lpstr>
      <vt:lpstr>Year 2  De Amicis school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lucia roncarati</dc:creator>
  <cp:lastModifiedBy>IOANNIS ARVANITAKIS</cp:lastModifiedBy>
  <cp:revision>20</cp:revision>
  <dcterms:created xsi:type="dcterms:W3CDTF">2023-04-07T16:58:37Z</dcterms:created>
  <dcterms:modified xsi:type="dcterms:W3CDTF">2023-05-18T22:20:06Z</dcterms:modified>
</cp:coreProperties>
</file>